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17" r:id="rId1"/>
  </p:sldMasterIdLst>
  <p:notesMasterIdLst>
    <p:notesMasterId r:id="rId20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80" r:id="rId9"/>
    <p:sldId id="278" r:id="rId10"/>
    <p:sldId id="279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/>
    <p:restoredTop sz="86410"/>
  </p:normalViewPr>
  <p:slideViewPr>
    <p:cSldViewPr>
      <p:cViewPr varScale="1">
        <p:scale>
          <a:sx n="53" d="100"/>
          <a:sy n="53" d="100"/>
        </p:scale>
        <p:origin x="-6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6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B711E-D06A-4E79-ABEA-EF7D7848436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7077-C8C6-42A4-AA7A-5B4726C8C7A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747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F4439-9C28-4837-B49F-B3792A3A1377}" type="datetimeFigureOut">
              <a:rPr lang="ru-RU" smtClean="0"/>
              <a:pPr/>
              <a:t>20.03.2021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2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Картинка Солнечный день ранней весны » Весна » Природа » Картинки 24 -  скачать картинки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Картинка Солнечный день ранней весны » Весна » Природа » Картинки 24 -  скачать картинки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Картинка Солнечный день ранней весны » Весна » Природа » Картинки 24 -  скачать картинки беспла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887" y="404664"/>
            <a:ext cx="8714593" cy="59638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0940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инешемская детская школа искусств | Афи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196752"/>
            <a:ext cx="3960440" cy="417646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932040" y="332656"/>
            <a:ext cx="3754760" cy="5793507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SOS </a:t>
            </a:r>
            <a:r>
              <a:rPr lang="ru-RU" b="1" dirty="0" smtClean="0"/>
              <a:t>прошу помощи:</a:t>
            </a:r>
          </a:p>
          <a:p>
            <a:pPr>
              <a:buNone/>
            </a:pPr>
            <a:r>
              <a:rPr lang="ru-RU" b="1" dirty="0" smtClean="0"/>
              <a:t>Стражники королевства </a:t>
            </a:r>
            <a:r>
              <a:rPr lang="en-US" b="1" dirty="0" smtClean="0"/>
              <a:t> «</a:t>
            </a:r>
            <a:r>
              <a:rPr lang="ru-RU" b="1" dirty="0" smtClean="0"/>
              <a:t>Музыки</a:t>
            </a:r>
            <a:r>
              <a:rPr lang="en-US" b="1" dirty="0" smtClean="0"/>
              <a:t>» </a:t>
            </a:r>
            <a:r>
              <a:rPr lang="ru-RU" b="1" dirty="0" smtClean="0"/>
              <a:t>мажор и минор поссорились и не заметили, как Злой </a:t>
            </a:r>
            <a:r>
              <a:rPr lang="ru-RU" b="1" dirty="0" err="1" smtClean="0"/>
              <a:t>Троль</a:t>
            </a:r>
            <a:r>
              <a:rPr lang="ru-RU" b="1" dirty="0" smtClean="0"/>
              <a:t> украл все нотки из </a:t>
            </a:r>
            <a:r>
              <a:rPr lang="en-US" b="1" dirty="0" smtClean="0"/>
              <a:t> «</a:t>
            </a:r>
            <a:r>
              <a:rPr lang="ru-RU" b="1" dirty="0" smtClean="0"/>
              <a:t>Весенней песенки </a:t>
            </a:r>
            <a:r>
              <a:rPr lang="en-US" b="1" dirty="0" smtClean="0"/>
              <a:t>» </a:t>
            </a:r>
            <a:r>
              <a:rPr lang="ru-RU" b="1" dirty="0" smtClean="0"/>
              <a:t>и спрятал </a:t>
            </a:r>
            <a:r>
              <a:rPr lang="ru-RU" b="1" dirty="0" smtClean="0"/>
              <a:t>в ледяном замке Зимы.</a:t>
            </a:r>
          </a:p>
          <a:p>
            <a:pPr>
              <a:buNone/>
            </a:pPr>
            <a:r>
              <a:rPr lang="ru-RU" b="1" dirty="0" smtClean="0"/>
              <a:t>Теперь птички не смогут спеть свою </a:t>
            </a:r>
            <a:r>
              <a:rPr lang="en-US" b="1" dirty="0" smtClean="0"/>
              <a:t> </a:t>
            </a:r>
            <a:r>
              <a:rPr lang="ru-RU" b="1" dirty="0" smtClean="0"/>
              <a:t>песенку, и Весна никогда не придет! Помогите мне -  верните нотки. Даю вам в помощь волшебный сундучок с </a:t>
            </a:r>
            <a:r>
              <a:rPr lang="en-US" b="1" dirty="0" smtClean="0"/>
              <a:t> </a:t>
            </a:r>
            <a:r>
              <a:rPr lang="ru-RU" b="1" dirty="0" smtClean="0"/>
              <a:t>моими помощниками. </a:t>
            </a:r>
            <a:r>
              <a:rPr lang="en-US" b="1" dirty="0" smtClean="0"/>
              <a:t> </a:t>
            </a:r>
            <a:r>
              <a:rPr lang="ru-RU" b="1" dirty="0" smtClean="0"/>
              <a:t>И чтобы зима вас не увидела у ворот своего ледяного замка, даю вам шляпки-невидимки, </a:t>
            </a:r>
            <a:r>
              <a:rPr lang="en-US" b="1" dirty="0" smtClean="0"/>
              <a:t> </a:t>
            </a:r>
            <a:r>
              <a:rPr lang="ru-RU" b="1" dirty="0" smtClean="0"/>
              <a:t>да </a:t>
            </a:r>
            <a:r>
              <a:rPr lang="en-US" b="1" dirty="0" smtClean="0"/>
              <a:t> </a:t>
            </a:r>
            <a:r>
              <a:rPr lang="ru-RU" b="1" dirty="0" smtClean="0"/>
              <a:t>и запомните, чтоб ворота открылись нужно дружно хлопать и топать.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Королева </a:t>
            </a:r>
            <a:r>
              <a:rPr lang="ru-RU" b="1" dirty="0" smtClean="0"/>
              <a:t>Музыки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Рельсы-рельсы, шпалы-шпалы... - КУРОЧКА-ПЕСТРУШКА - Детская песенка про  поезд для детей, малышей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8106040" cy="491968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Самомассаж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3322712" cy="61926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Все отправимся </a:t>
            </a:r>
            <a:r>
              <a:rPr lang="ru-RU" dirty="0" smtClean="0"/>
              <a:t>гулять </a:t>
            </a:r>
          </a:p>
          <a:p>
            <a:pPr>
              <a:buNone/>
            </a:pPr>
            <a:r>
              <a:rPr lang="ru-RU" dirty="0" smtClean="0"/>
              <a:t>Будем весело шагать.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 smtClean="0"/>
              <a:t>тропинке мы </a:t>
            </a:r>
            <a:r>
              <a:rPr lang="ru-RU" dirty="0" smtClean="0"/>
              <a:t>пойдем </a:t>
            </a:r>
          </a:p>
          <a:p>
            <a:pPr>
              <a:buNone/>
            </a:pPr>
            <a:r>
              <a:rPr lang="ru-RU" dirty="0" smtClean="0"/>
              <a:t>Друг за другом мы гуськом</a:t>
            </a:r>
          </a:p>
          <a:p>
            <a:pPr>
              <a:buNone/>
            </a:pPr>
            <a:r>
              <a:rPr lang="ru-RU" dirty="0" smtClean="0"/>
              <a:t>На носочки  </a:t>
            </a:r>
            <a:r>
              <a:rPr lang="ru-RU" dirty="0" smtClean="0"/>
              <a:t>встали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Вместе </a:t>
            </a:r>
            <a:r>
              <a:rPr lang="ru-RU" dirty="0" smtClean="0"/>
              <a:t>побежали</a:t>
            </a:r>
          </a:p>
          <a:p>
            <a:pPr>
              <a:buNone/>
            </a:pPr>
            <a:r>
              <a:rPr lang="ru-RU" dirty="0" smtClean="0"/>
              <a:t>Ноги выше поднимаем </a:t>
            </a:r>
          </a:p>
          <a:p>
            <a:pPr>
              <a:buNone/>
            </a:pPr>
            <a:r>
              <a:rPr lang="ru-RU" dirty="0" smtClean="0"/>
              <a:t>На кочки мы не наступаем</a:t>
            </a:r>
          </a:p>
          <a:p>
            <a:pPr>
              <a:buNone/>
            </a:pPr>
            <a:r>
              <a:rPr lang="ru-RU" dirty="0" smtClean="0"/>
              <a:t>И снова по дорожке </a:t>
            </a:r>
          </a:p>
          <a:p>
            <a:pPr>
              <a:buNone/>
            </a:pPr>
            <a:r>
              <a:rPr lang="ru-RU" dirty="0" smtClean="0"/>
              <a:t>Мы весело шагаем.</a:t>
            </a:r>
            <a:endParaRPr lang="ru-RU" dirty="0"/>
          </a:p>
        </p:txBody>
      </p:sp>
      <p:sp>
        <p:nvSpPr>
          <p:cNvPr id="18434" name="AutoShape 2" descr="Обои весна 1920x1080 фото обои весенние HD wallpapers spring скач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Обои весна 1920x1080 фото обои весенние HD wallpapers spring скач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 descr="Обои весна 1920x1080 фото обои весенние HD wallpapers spring скача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692696"/>
            <a:ext cx="4876800" cy="4680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51520" y="0"/>
          <a:ext cx="4392488" cy="3294366"/>
        </p:xfrm>
        <a:graphic>
          <a:graphicData uri="http://schemas.openxmlformats.org/presentationml/2006/ole">
            <p:oleObj spid="_x0000_s19458" name="Изображение" r:id="rId3" imgW="6095238" imgH="4571429" progId="StaticMetafile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427984" y="3284984"/>
          <a:ext cx="4392149" cy="3294112"/>
        </p:xfrm>
        <a:graphic>
          <a:graphicData uri="http://schemas.openxmlformats.org/presentationml/2006/ole">
            <p:oleObj spid="_x0000_s19459" name="Изображение" r:id="rId4" imgW="6095238" imgH="4571429" progId="StaticMetafile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Музыкально-дидактическая игра на развитие ладотонального слуха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20482" name="Picture 2" descr="C:\Users\1\Desktop\depositphotos_4009748-stock-photo-musical-rainb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14500" y="2234406"/>
            <a:ext cx="5715000" cy="32575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Музыкально – дидактическая игра</a:t>
            </a:r>
            <a:r>
              <a:rPr lang="en-US" b="1" dirty="0" smtClean="0"/>
              <a:t>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«</a:t>
            </a:r>
            <a:r>
              <a:rPr lang="ru-RU" b="1" dirty="0" smtClean="0"/>
              <a:t>Гармошка – </a:t>
            </a:r>
            <a:r>
              <a:rPr lang="ru-RU" b="1" dirty="0" err="1" smtClean="0"/>
              <a:t>говорушка</a:t>
            </a:r>
            <a:r>
              <a:rPr lang="en-US" b="1" dirty="0" smtClean="0"/>
              <a:t>»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ru-RU" dirty="0"/>
          </a:p>
        </p:txBody>
      </p:sp>
      <p:pic>
        <p:nvPicPr>
          <p:cNvPr id="21506" name="Picture 2" descr="Картинка Для Детей Гармо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204864"/>
            <a:ext cx="5194575" cy="3897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«Весенняя капель»</a:t>
            </a:r>
            <a:endParaRPr lang="ru-RU" b="1" dirty="0"/>
          </a:p>
        </p:txBody>
      </p:sp>
      <p:pic>
        <p:nvPicPr>
          <p:cNvPr id="24578" name="Picture 2" descr="Песня &quot;Весенняя капель&quot; С. Сосн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3279360" cy="4638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Дыхательная гимнастика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(</a:t>
            </a:r>
            <a:r>
              <a:rPr lang="ru-RU" b="1" u="sng" dirty="0" smtClean="0"/>
              <a:t>на звуки: а, э. о, у)</a:t>
            </a:r>
            <a:br>
              <a:rPr lang="ru-RU" b="1" u="sng" dirty="0" smtClean="0"/>
            </a:br>
            <a:endParaRPr lang="ru-RU" dirty="0"/>
          </a:p>
        </p:txBody>
      </p:sp>
      <p:pic>
        <p:nvPicPr>
          <p:cNvPr id="22530" name="Picture 2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0808"/>
            <a:ext cx="4608512" cy="4411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Артикуляционная гимнастика</a:t>
            </a:r>
            <a:br>
              <a:rPr lang="ru-RU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23556" name="Picture 4" descr="Артикуляционная гимнастика дома | Речевое развитие детей | Яндекс Дзе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348880"/>
            <a:ext cx="6086475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Гимнастика для глаз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«</a:t>
            </a:r>
            <a:r>
              <a:rPr lang="ru-RU" b="1" dirty="0" smtClean="0"/>
              <a:t>Лучик солнца</a:t>
            </a:r>
            <a:r>
              <a:rPr lang="en-US" b="1" dirty="0" smtClean="0"/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99715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Лучик, лучик озорной,</a:t>
            </a:r>
            <a:r>
              <a:rPr lang="en-US" i="1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Поиграй-ка ты со мной.</a:t>
            </a:r>
          </a:p>
          <a:p>
            <a:pPr>
              <a:buNone/>
            </a:pPr>
            <a:r>
              <a:rPr lang="ru-RU" dirty="0" smtClean="0"/>
              <a:t>Ну-ка лучик, покружись,</a:t>
            </a:r>
            <a:r>
              <a:rPr lang="en-US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На глаза мне покажись.</a:t>
            </a:r>
          </a:p>
          <a:p>
            <a:pPr>
              <a:buNone/>
            </a:pPr>
            <a:r>
              <a:rPr lang="ru-RU" dirty="0" smtClean="0"/>
              <a:t>Взгляд я влево отведу,</a:t>
            </a:r>
            <a:r>
              <a:rPr lang="en-US" i="1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Лучик солнца я найду.</a:t>
            </a:r>
          </a:p>
          <a:p>
            <a:pPr>
              <a:buNone/>
            </a:pPr>
            <a:r>
              <a:rPr lang="ru-RU" dirty="0" smtClean="0"/>
              <a:t>Взгляд я вправо отведу,</a:t>
            </a:r>
            <a:r>
              <a:rPr lang="en-US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Снова лучик я найду.</a:t>
            </a:r>
          </a:p>
          <a:p>
            <a:pPr>
              <a:buNone/>
            </a:pPr>
            <a:r>
              <a:rPr lang="ru-RU" dirty="0" smtClean="0"/>
              <a:t>Закрываем мы глаза,</a:t>
            </a:r>
            <a:r>
              <a:rPr lang="en-US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Открываем мы глаза,</a:t>
            </a:r>
            <a:r>
              <a:rPr lang="en-US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Вот какие чудеса.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5602" name="AutoShape 2" descr="Стихи про лучик - Сайт для мам малыш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3" name="Picture 3" descr="C:\Users\1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204864"/>
            <a:ext cx="4423349" cy="3312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ледяной замок снежной королевы | Пейзажи,  Фантастический мир, Лесные сущест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Пальчиковая гимнастика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«</a:t>
            </a:r>
            <a:r>
              <a:rPr lang="ru-RU" b="1" dirty="0" smtClean="0"/>
              <a:t>Левая и правая</a:t>
            </a:r>
            <a:r>
              <a:rPr lang="en-US" b="1" dirty="0" smtClean="0"/>
              <a:t>»</a:t>
            </a:r>
            <a:br>
              <a:rPr lang="en-US" b="1" dirty="0" smtClean="0"/>
            </a:br>
            <a:endParaRPr lang="ru-RU" dirty="0"/>
          </a:p>
        </p:txBody>
      </p:sp>
      <p:pic>
        <p:nvPicPr>
          <p:cNvPr id="27650" name="Picture 2" descr="Только для взрослых: пальчиковая гимнастика | Викиум | Яндекс Дзе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6379446" cy="4261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Коммуникативный танец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на </a:t>
            </a:r>
            <a:r>
              <a:rPr lang="ru-RU" b="1" dirty="0" smtClean="0"/>
              <a:t>стульях</a:t>
            </a:r>
            <a:r>
              <a:rPr lang="en-US" b="1" dirty="0" smtClean="0"/>
              <a:t>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«</a:t>
            </a:r>
            <a:r>
              <a:rPr lang="ru-RU" b="1" dirty="0" err="1" smtClean="0"/>
              <a:t>Летка-енька</a:t>
            </a:r>
            <a:r>
              <a:rPr lang="en-US" b="1" dirty="0" smtClean="0"/>
              <a:t>»</a:t>
            </a:r>
            <a:br>
              <a:rPr lang="en-US" b="1" dirty="0" smtClean="0"/>
            </a:br>
            <a:endParaRPr lang="ru-RU" dirty="0"/>
          </a:p>
        </p:txBody>
      </p:sp>
      <p:pic>
        <p:nvPicPr>
          <p:cNvPr id="28674" name="Picture 2" descr="Танцевальные иг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204864"/>
            <a:ext cx="4053061" cy="4039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и для детей нотки (22 фото) • Прикольные картинки и юмор | Уроки  музыки, Ноты для скрипки, Но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03" y="980728"/>
            <a:ext cx="8678177" cy="4221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«</a:t>
            </a:r>
            <a:r>
              <a:rPr lang="ru-RU" dirty="0" smtClean="0"/>
              <a:t>Вокруг себя повернись и в детском саду окажись</a:t>
            </a:r>
            <a:r>
              <a:rPr lang="en-US" dirty="0" smtClean="0"/>
              <a:t>».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30722" name="Picture 2" descr="Летучий корабль, детский сад №100, проспект Ливанова, 6, Ульяновск — 2ГИ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32856"/>
            <a:ext cx="4009628" cy="4009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4186808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И воздух чист, и даль ясна!</a:t>
            </a:r>
          </a:p>
          <a:p>
            <a:pPr>
              <a:buNone/>
            </a:pPr>
            <a:r>
              <a:rPr lang="ru-RU" dirty="0" smtClean="0"/>
              <a:t>Поет природа, оживая.</a:t>
            </a:r>
          </a:p>
          <a:p>
            <a:pPr>
              <a:buNone/>
            </a:pPr>
            <a:r>
              <a:rPr lang="ru-RU" dirty="0" smtClean="0"/>
              <a:t>Да, ты – волшебница, весна!</a:t>
            </a:r>
          </a:p>
          <a:p>
            <a:pPr>
              <a:buNone/>
            </a:pPr>
            <a:r>
              <a:rPr lang="ru-RU" dirty="0" smtClean="0"/>
              <a:t>Теперь я это точно знаю.</a:t>
            </a:r>
          </a:p>
          <a:p>
            <a:pPr>
              <a:buNone/>
            </a:pPr>
            <a:r>
              <a:rPr lang="ru-RU" dirty="0" smtClean="0"/>
              <a:t>Входи, весна, в каждый дом,</a:t>
            </a:r>
          </a:p>
          <a:p>
            <a:pPr>
              <a:buNone/>
            </a:pPr>
            <a:r>
              <a:rPr lang="ru-RU" dirty="0" smtClean="0"/>
              <a:t>Тебе, весна, все рады.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1746" name="Picture 2" descr="Обои весна, grove, ранняя, раздел Природа, размер 1920х1080 full HD -  скачать бесплатно картинку на рабочий стол и теле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60848"/>
            <a:ext cx="4442893" cy="26134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2770" name="Picture 2" descr="Ранняя весна - картинки, обои для рабочего стола с ранней весн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56792"/>
            <a:ext cx="60960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1092</TotalTime>
  <Words>96</Words>
  <Application>Microsoft Office PowerPoint</Application>
  <PresentationFormat>Экран (4:3)</PresentationFormat>
  <Paragraphs>44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Picture (Metafile)</vt:lpstr>
      <vt:lpstr>Слайд 1</vt:lpstr>
      <vt:lpstr>Слайд 2</vt:lpstr>
      <vt:lpstr>Самомассаж</vt:lpstr>
      <vt:lpstr>Слайд 4</vt:lpstr>
      <vt:lpstr>Слайд 5</vt:lpstr>
      <vt:lpstr>Музыкально-дидактическая игра на развитие ладотонального слуха </vt:lpstr>
      <vt:lpstr>Музыкально – дидактическая игра  «Гармошка – говорушка» </vt:lpstr>
      <vt:lpstr>«Весенняя капель»</vt:lpstr>
      <vt:lpstr>Дыхательная гимнастика  (на звуки: а, э. о, у) </vt:lpstr>
      <vt:lpstr>Артикуляционная гимнастика  </vt:lpstr>
      <vt:lpstr>Гимнастика для глаз  «Лучик солнца»</vt:lpstr>
      <vt:lpstr>Слайд 12</vt:lpstr>
      <vt:lpstr>Пальчиковая гимнастика  «Левая и правая» </vt:lpstr>
      <vt:lpstr>Коммуникативный танец  на стульях  «Летка-енька» </vt:lpstr>
      <vt:lpstr>Слайд 15</vt:lpstr>
      <vt:lpstr>«Вокруг себя повернись и в детском саду окажись».  </vt:lpstr>
      <vt:lpstr>Слайд 17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1</cp:lastModifiedBy>
  <cp:revision>137</cp:revision>
  <dcterms:created xsi:type="dcterms:W3CDTF">2012-12-04T16:44:34Z</dcterms:created>
  <dcterms:modified xsi:type="dcterms:W3CDTF">2021-03-20T17:33:15Z</dcterms:modified>
</cp:coreProperties>
</file>